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Stereo Vision with Block Matching</a:t>
            </a:r>
            <a:endParaRPr/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Christopher Munroe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/>
              <a:t>Undergraduate of Computer Science</a:t>
            </a:r>
            <a:endParaRPr i="1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Matching Example</a:t>
            </a:r>
            <a:endParaRPr/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250" y="1678800"/>
            <a:ext cx="4213225" cy="89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78800"/>
            <a:ext cx="4213214" cy="89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Function - SAD</a:t>
            </a:r>
            <a:endParaRPr/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8125" y="1569526"/>
            <a:ext cx="5101850" cy="226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Result</a:t>
            </a:r>
            <a:endParaRPr/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875" y="1471125"/>
            <a:ext cx="3404050" cy="27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6250" y="1471125"/>
            <a:ext cx="3386870" cy="279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3">
            <a:alphaModFix/>
          </a:blip>
          <a:srcRect b="2488" l="0" r="0" t="1808"/>
          <a:stretch/>
        </p:blipFill>
        <p:spPr>
          <a:xfrm>
            <a:off x="284775" y="1358288"/>
            <a:ext cx="3248025" cy="21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Shape 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7425" y="1358288"/>
            <a:ext cx="3162300" cy="2162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 txBox="1"/>
          <p:nvPr/>
        </p:nvSpPr>
        <p:spPr>
          <a:xfrm>
            <a:off x="284775" y="904400"/>
            <a:ext cx="32481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My algorithm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Shape 153"/>
          <p:cNvSpPr txBox="1"/>
          <p:nvPr/>
        </p:nvSpPr>
        <p:spPr>
          <a:xfrm>
            <a:off x="5207425" y="904400"/>
            <a:ext cx="32481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ELAS (state of the art)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Shape 154"/>
          <p:cNvSpPr txBox="1"/>
          <p:nvPr/>
        </p:nvSpPr>
        <p:spPr>
          <a:xfrm>
            <a:off x="284750" y="3591850"/>
            <a:ext cx="3248100" cy="12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Error: 37%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Time: 42 seconds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Shape 155"/>
          <p:cNvSpPr txBox="1"/>
          <p:nvPr/>
        </p:nvSpPr>
        <p:spPr>
          <a:xfrm>
            <a:off x="5207425" y="3591850"/>
            <a:ext cx="3248100" cy="12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Error: 22%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Time: 0.14 seconds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Shortcomings</a:t>
            </a:r>
            <a:endParaRPr/>
          </a:p>
        </p:txBody>
      </p:sp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525" y="1236750"/>
            <a:ext cx="3921577" cy="2670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000" y="1236750"/>
            <a:ext cx="3921577" cy="2670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Shortcomings</a:t>
            </a:r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284775" y="904400"/>
            <a:ext cx="32481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My algorithm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Shape 169"/>
          <p:cNvSpPr txBox="1"/>
          <p:nvPr/>
        </p:nvSpPr>
        <p:spPr>
          <a:xfrm>
            <a:off x="5207425" y="904400"/>
            <a:ext cx="32481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ELAS (state of the art)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/>
          <p:nvPr/>
        </p:nvSpPr>
        <p:spPr>
          <a:xfrm>
            <a:off x="284750" y="3591850"/>
            <a:ext cx="3248100" cy="12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Error: 83%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Time: 41 seconds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Shape 171"/>
          <p:cNvSpPr txBox="1"/>
          <p:nvPr/>
        </p:nvSpPr>
        <p:spPr>
          <a:xfrm>
            <a:off x="5207425" y="3591850"/>
            <a:ext cx="3248100" cy="12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Error: 37%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Time: 0.13 seconds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10700"/>
            <a:ext cx="2842368" cy="19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 rotWithShape="1">
          <a:blip r:embed="rId4">
            <a:alphaModFix/>
          </a:blip>
          <a:srcRect b="2095" l="0" r="0" t="0"/>
          <a:stretch/>
        </p:blipFill>
        <p:spPr>
          <a:xfrm>
            <a:off x="5207418" y="1510700"/>
            <a:ext cx="2910346" cy="19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79" name="Shape 179"/>
          <p:cNvSpPr txBox="1"/>
          <p:nvPr>
            <p:ph idx="4294967295" type="body"/>
          </p:nvPr>
        </p:nvSpPr>
        <p:spPr>
          <a:xfrm>
            <a:off x="471900" y="1091375"/>
            <a:ext cx="8222100" cy="35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Language:</a:t>
            </a:r>
            <a:r>
              <a:rPr lang="en"/>
              <a:t> C++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Framework: </a:t>
            </a:r>
            <a:r>
              <a:rPr lang="en"/>
              <a:t>OpenCV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4" name="Shape 74"/>
          <p:cNvSpPr txBox="1"/>
          <p:nvPr>
            <p:ph idx="4294967295" type="body"/>
          </p:nvPr>
        </p:nvSpPr>
        <p:spPr>
          <a:xfrm>
            <a:off x="284125" y="1017750"/>
            <a:ext cx="27435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depth be extracted from pictures?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Computers lack context.</a:t>
            </a:r>
            <a:endParaRPr/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3100" y="849825"/>
            <a:ext cx="5811750" cy="4044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Motivations</a:t>
            </a:r>
            <a:endParaRPr sz="3200"/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Depth perception has many applications, including:</a:t>
            </a:r>
            <a:endParaRPr sz="1800"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Robotics</a:t>
            </a:r>
            <a:endParaRPr sz="1800"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3D mapping</a:t>
            </a:r>
            <a:endParaRPr sz="1400"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Driverless cars</a:t>
            </a:r>
            <a:endParaRPr sz="14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Home entertainment (Xbox Kinect)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Object segmentation</a:t>
            </a:r>
            <a:endParaRPr sz="1800"/>
          </a:p>
        </p:txBody>
      </p:sp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0175" y="2258800"/>
            <a:ext cx="4918254" cy="271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Shape 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2728" y="201375"/>
            <a:ext cx="3482291" cy="19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Basic Objectives</a:t>
            </a:r>
            <a:endParaRPr sz="3200"/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226075" y="13112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Know the cameras’ focal length, and relative orientation and focal length.</a:t>
            </a:r>
            <a:endParaRPr sz="14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Pick a pixel in the first image and find the corresponding pixel in the other image.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Triangulate using the knowns</a:t>
            </a:r>
            <a:endParaRPr sz="1800"/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4075" y="920275"/>
            <a:ext cx="6231774" cy="311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- Epipolar Geometry</a:t>
            </a:r>
            <a:endParaRPr/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7013" y="790350"/>
            <a:ext cx="4489975" cy="364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- Epipolar Geometry</a:t>
            </a:r>
            <a:endParaRPr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7013" y="790350"/>
            <a:ext cx="4489975" cy="364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/>
        </p:nvSpPr>
        <p:spPr>
          <a:xfrm>
            <a:off x="2921575" y="4377800"/>
            <a:ext cx="3933300" cy="8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What if we don’t know x’?</a:t>
            </a:r>
            <a:endParaRPr sz="24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- Epipolar Geometry</a:t>
            </a:r>
            <a:endParaRPr/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2654" y="1050475"/>
            <a:ext cx="3744725" cy="338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- Image rectification</a:t>
            </a:r>
            <a:endParaRPr/>
          </a:p>
        </p:txBody>
      </p:sp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775" y="1474975"/>
            <a:ext cx="6357550" cy="284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Matching Example</a:t>
            </a:r>
            <a:endParaRPr/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838" y="1786975"/>
            <a:ext cx="4003354" cy="301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0808" y="1786975"/>
            <a:ext cx="4003354" cy="301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/>
        </p:nvSpPr>
        <p:spPr>
          <a:xfrm>
            <a:off x="369850" y="1333075"/>
            <a:ext cx="4003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Left Camera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4770725" y="1333150"/>
            <a:ext cx="40035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Right </a:t>
            </a: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Camera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